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11" r:id="rId3"/>
    <p:sldId id="260" r:id="rId4"/>
    <p:sldId id="299" r:id="rId5"/>
    <p:sldId id="261" r:id="rId6"/>
    <p:sldId id="313" r:id="rId7"/>
    <p:sldId id="306" r:id="rId8"/>
    <p:sldId id="307" r:id="rId9"/>
    <p:sldId id="264" r:id="rId10"/>
    <p:sldId id="310" r:id="rId11"/>
    <p:sldId id="300" r:id="rId12"/>
    <p:sldId id="308" r:id="rId13"/>
    <p:sldId id="314" r:id="rId14"/>
    <p:sldId id="316" r:id="rId15"/>
    <p:sldId id="318" r:id="rId16"/>
    <p:sldId id="320" r:id="rId17"/>
    <p:sldId id="321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C02CE1-F787-436F-AD18-5176ED1893B5}">
          <p14:sldIdLst>
            <p14:sldId id="256"/>
            <p14:sldId id="311"/>
            <p14:sldId id="260"/>
            <p14:sldId id="299"/>
            <p14:sldId id="261"/>
            <p14:sldId id="313"/>
            <p14:sldId id="306"/>
            <p14:sldId id="307"/>
            <p14:sldId id="264"/>
            <p14:sldId id="310"/>
            <p14:sldId id="300"/>
            <p14:sldId id="308"/>
            <p14:sldId id="314"/>
            <p14:sldId id="316"/>
            <p14:sldId id="318"/>
            <p14:sldId id="320"/>
            <p14:sldId id="321"/>
          </p14:sldIdLst>
        </p14:section>
        <p14:section name="Untitled Section" id="{6DC3C0DA-B3C5-4603-BEB9-D3B125AD7511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96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30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H- index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838200" y="1600200"/>
          <a:ext cx="8039103" cy="42975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90633"/>
                <a:gridCol w="4437901"/>
                <a:gridCol w="2710569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مستندات تایید کننده </a:t>
            </a:r>
            <a:r>
              <a:rPr lang="en-US" sz="3200" dirty="0" smtClean="0">
                <a:cs typeface="B Zar" pitchFamily="2" charset="-78"/>
              </a:rPr>
              <a:t>h-index</a:t>
            </a:r>
            <a:r>
              <a:rPr lang="fa-IR" sz="3200" dirty="0" smtClean="0">
                <a:cs typeface="B Zar" pitchFamily="2" charset="-78"/>
              </a:rPr>
              <a:t> بر اساس پایگاه اسکوپوس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ct val="0"/>
              </a:spcBef>
              <a:buNone/>
            </a:pPr>
            <a:r>
              <a:rPr lang="fa-IR" dirty="0">
                <a:latin typeface="+mj-lt"/>
                <a:ea typeface="+mj-ea"/>
                <a:cs typeface="B Zar" pitchFamily="2" charset="-78"/>
              </a:rPr>
              <a:t>تصاویر</a:t>
            </a:r>
            <a:endParaRPr lang="en-US" dirty="0"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Zar" pitchFamily="2" charset="-78"/>
              </a:rPr>
              <a:t>طرح های تحقیقاتی در سه سال اخیر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495216" y="1611066"/>
          <a:ext cx="7432157" cy="40509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59702"/>
                <a:gridCol w="3619419"/>
                <a:gridCol w="760107"/>
                <a:gridCol w="647499"/>
                <a:gridCol w="872715"/>
                <a:gridCol w="872715"/>
              </a:tblGrid>
              <a:tr h="4446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9949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5770" algn="ctr"/>
                          <a:tab pos="891540" algn="r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899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2134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مستندات تایید کننده طرح ها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6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</a:t>
            </a: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داخلی در سه </a:t>
            </a: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820649"/>
              </p:ext>
            </p:extLst>
          </p:nvPr>
        </p:nvGraphicFramePr>
        <p:xfrm>
          <a:off x="228602" y="990600"/>
          <a:ext cx="8762998" cy="42735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154"/>
                <a:gridCol w="2701481"/>
                <a:gridCol w="1650003"/>
                <a:gridCol w="796155"/>
                <a:gridCol w="796155"/>
                <a:gridCol w="773078"/>
                <a:gridCol w="602282"/>
                <a:gridCol w="901690"/>
              </a:tblGrid>
              <a:tr h="348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9469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9469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4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5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6334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3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005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</a:t>
            </a: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خارج از کشور در سه </a:t>
            </a: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0489992"/>
              </p:ext>
            </p:extLst>
          </p:nvPr>
        </p:nvGraphicFramePr>
        <p:xfrm>
          <a:off x="228601" y="1600200"/>
          <a:ext cx="8648702" cy="35052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5083"/>
                <a:gridCol w="2666245"/>
                <a:gridCol w="1628482"/>
                <a:gridCol w="785771"/>
                <a:gridCol w="785771"/>
                <a:gridCol w="762995"/>
                <a:gridCol w="594426"/>
                <a:gridCol w="889929"/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کشور </a:t>
                      </a: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229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9039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0155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77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جذب بودجه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15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 رییس دانشگاه علوم پزشکی / سازمان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تغییر هیات موسس 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057400"/>
            <a:ext cx="7772400" cy="4286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r>
              <a:rPr lang="fa-IR" sz="3500" dirty="0" smtClean="0">
                <a:latin typeface="+mj-lt"/>
                <a:ea typeface="+mj-ea"/>
                <a:cs typeface="B Zar" pitchFamily="2" charset="-78"/>
              </a:rPr>
              <a:t>نام مرکز </a:t>
            </a:r>
            <a:r>
              <a:rPr kumimoji="0" lang="fa-I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32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sz="2800" dirty="0">
                <a:cs typeface="B Zar" pitchFamily="2" charset="-78"/>
              </a:rPr>
              <a:t>اسلاید تفکیکی هر یک از </a:t>
            </a:r>
            <a:r>
              <a:rPr lang="fa-IR" sz="2800" dirty="0" smtClean="0">
                <a:cs typeface="B Zar" pitchFamily="2" charset="-78"/>
              </a:rPr>
              <a:t>اعضای</a:t>
            </a:r>
            <a:r>
              <a:rPr lang="fa-IR" sz="2800" dirty="0">
                <a:cs typeface="B Zar" pitchFamily="2" charset="-78"/>
              </a:rPr>
              <a:t/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 شامل </a:t>
            </a:r>
            <a:r>
              <a:rPr lang="fa-IR" sz="2800" dirty="0" smtClean="0">
                <a:cs typeface="B Zar" pitchFamily="2" charset="-78"/>
              </a:rPr>
              <a:t>: مشخصات </a:t>
            </a:r>
            <a:r>
              <a:rPr lang="fa-IR" sz="2800" dirty="0">
                <a:cs typeface="B Zar" pitchFamily="2" charset="-78"/>
              </a:rPr>
              <a:t>عمومی فرد ، </a:t>
            </a:r>
            <a:r>
              <a:rPr lang="fa-IR" sz="2800" dirty="0" smtClean="0">
                <a:cs typeface="B Zar" pitchFamily="2" charset="-78"/>
              </a:rPr>
              <a:t>جدول </a:t>
            </a:r>
            <a:r>
              <a:rPr lang="fa-IR" sz="2800" dirty="0">
                <a:cs typeface="B Zar" pitchFamily="2" charset="-78"/>
              </a:rPr>
              <a:t>و صفحه اول مقالات ، فهرست </a:t>
            </a:r>
            <a:r>
              <a:rPr lang="fa-IR" sz="2800" dirty="0" smtClean="0">
                <a:cs typeface="B Zar" pitchFamily="2" charset="-78"/>
              </a:rPr>
              <a:t>طرح ها </a:t>
            </a:r>
            <a:r>
              <a:rPr lang="fa-IR" sz="2800" dirty="0">
                <a:cs typeface="B Zar" pitchFamily="2" charset="-78"/>
              </a:rPr>
              <a:t>و </a:t>
            </a:r>
            <a:br>
              <a:rPr lang="fa-IR" sz="2800" dirty="0">
                <a:cs typeface="B Zar" pitchFamily="2" charset="-78"/>
              </a:rPr>
            </a:br>
            <a:r>
              <a:rPr lang="en-US" sz="2800" dirty="0">
                <a:cs typeface="B Zar" pitchFamily="2" charset="-78"/>
              </a:rPr>
              <a:t> </a:t>
            </a:r>
            <a:r>
              <a:rPr lang="fa-IR" sz="2800" dirty="0">
                <a:cs typeface="B Zar" pitchFamily="2" charset="-78"/>
              </a:rPr>
              <a:t> پایان نامه ها ، حکم کارگزینی و </a:t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ابلاغ رییس دانشگاه مبنی بر تمام یا نیمه وقت بودن هر عضو در </a:t>
            </a:r>
            <a:r>
              <a:rPr lang="fa-IR" sz="2800" dirty="0" smtClean="0">
                <a:cs typeface="B Zar" pitchFamily="2" charset="-78"/>
              </a:rPr>
              <a:t>مرکز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en-US" sz="2800" dirty="0">
              <a:solidFill>
                <a:schemeClr val="accent2">
                  <a:lumMod val="75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........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مقالات انتشار یافته </a:t>
            </a: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درسه سال </a:t>
            </a: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گذشته</a:t>
            </a:r>
            <a:endParaRPr lang="fa-IR" sz="3200" dirty="0"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219201"/>
          <a:ext cx="8648703" cy="4742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69599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</a:t>
                      </a: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مسوول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9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2481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9265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304800" y="1295400"/>
          <a:ext cx="8648703" cy="4361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9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10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274</Words>
  <Application>Microsoft Office PowerPoint</Application>
  <PresentationFormat>On-screen Show (4:3)</PresentationFormat>
  <Paragraphs>126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 Compset</vt:lpstr>
      <vt:lpstr>B Nazanin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مشخصات هیأت موسس  </vt:lpstr>
      <vt:lpstr>PowerPoint Presentation</vt:lpstr>
      <vt:lpstr>اسلاید تفکیکی هر یک از اعضای  شامل : مشخصات عمومی فرد ، جدول و صفحه اول مقالات ، فهرست طرح ها و    پایان نامه ها ، حکم کارگزینی و  ابلاغ رییس دانشگاه مبنی بر تمام یا نیمه وقت بودن هر عضو در مرکز اسلایدهای شماره 7 تا 16 برای هریک از اعضا جداگانه تکمیل شود.</vt:lpstr>
      <vt:lpstr>مشخصات هیات موسس ........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PowerPoint Presentation</vt:lpstr>
      <vt:lpstr>PowerPoint Presentation</vt:lpstr>
      <vt:lpstr>تصاویر صفحه اول مقالات</vt:lpstr>
      <vt:lpstr>PowerPoint Presentation</vt:lpstr>
      <vt:lpstr>مستندات تایید کننده h-index بر اساس پایگاه اسکوپوس</vt:lpstr>
      <vt:lpstr>PowerPoint Presentation</vt:lpstr>
      <vt:lpstr>مستندات تایید کننده طرح ها </vt:lpstr>
      <vt:lpstr>PowerPoint Presentation</vt:lpstr>
      <vt:lpstr>تصاویر صفحه اول مقالات</vt:lpstr>
      <vt:lpstr>PowerPoint Presentation</vt:lpstr>
      <vt:lpstr>جذب بودجه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سعیده رحیمی‌فرد</cp:lastModifiedBy>
  <cp:revision>56</cp:revision>
  <dcterms:created xsi:type="dcterms:W3CDTF">2016-08-31T05:41:55Z</dcterms:created>
  <dcterms:modified xsi:type="dcterms:W3CDTF">2021-04-06T09:49:13Z</dcterms:modified>
</cp:coreProperties>
</file>